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C32-A787-4D7B-B403-B25874E0EF4C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12EF2-07EA-496B-B161-612D21B5FA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0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6C32-A787-4D7B-B403-B25874E0EF4C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12EF2-07EA-496B-B161-612D21B5FA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02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Rules of Expected Value</a:t>
            </a:r>
            <a:endParaRPr lang="en-US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Variability of Discrete Random Variables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Rules of variability</a:t>
            </a:r>
            <a:endParaRPr lang="en-US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 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1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 JSL Appliances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Example : JSL Appliances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9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 JSL Appliances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5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 JSL Appliances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 JSL Appliances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Discrete Uniform Probability Distribution</a:t>
            </a:r>
            <a:endParaRPr lang="en-US" altLang="en-US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Session-5 Agenda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29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Continuous Probability Distributions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7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6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Random Variables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9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65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98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9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30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9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Random Variables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1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4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6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1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38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5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5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97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8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random Variables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6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65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2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Problem: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1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5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48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72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9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Types of Random Variables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3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Problem: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23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0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4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Discrete Probability Distributions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4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Probability Distributions for Discrete Random Variables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Expected Value and Variance</a:t>
            </a: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On-screen Show (4:3)</PresentationFormat>
  <Paragraphs>21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Session-5 Agenda</vt:lpstr>
      <vt:lpstr>Random Variables</vt:lpstr>
      <vt:lpstr>Random Variables</vt:lpstr>
      <vt:lpstr>Types of random Variables</vt:lpstr>
      <vt:lpstr>Two Types of Random Variables</vt:lpstr>
      <vt:lpstr>Discrete Probability Distributions</vt:lpstr>
      <vt:lpstr>Probability Distributions for Discrete Random Variables</vt:lpstr>
      <vt:lpstr>Expected Value and Variance</vt:lpstr>
      <vt:lpstr>Rules of Expected Value</vt:lpstr>
      <vt:lpstr>Variability of Discrete Random Variables</vt:lpstr>
      <vt:lpstr>Rules of variability</vt:lpstr>
      <vt:lpstr>Example:  </vt:lpstr>
      <vt:lpstr>Example:  JSL Appliances</vt:lpstr>
      <vt:lpstr>Example : JSL Appliances</vt:lpstr>
      <vt:lpstr>Example:  JSL Appliances</vt:lpstr>
      <vt:lpstr>Example:  JSL Appliances</vt:lpstr>
      <vt:lpstr>Example:  JSL Appliances</vt:lpstr>
      <vt:lpstr>Discrete Uniform Probability Distribution</vt:lpstr>
      <vt:lpstr>PowerPoint Presentation</vt:lpstr>
      <vt:lpstr>PowerPoint Presentation</vt:lpstr>
      <vt:lpstr>PowerPoint Presentation</vt:lpstr>
      <vt:lpstr>PowerPoint Presentation</vt:lpstr>
      <vt:lpstr>Continuous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2022-12-09T03:43:45Z</dcterms:created>
  <dcterms:modified xsi:type="dcterms:W3CDTF">2022-12-09T03:43:45Z</dcterms:modified>
</cp:coreProperties>
</file>